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9" r:id="rId11"/>
  </p:sldMasterIdLst>
  <p:notesMasterIdLst>
    <p:notesMasterId r:id="rId67"/>
  </p:notesMasterIdLst>
  <p:sldIdLst>
    <p:sldId id="576" r:id="rId12"/>
    <p:sldId id="582" r:id="rId13"/>
    <p:sldId id="585" r:id="rId14"/>
    <p:sldId id="588" r:id="rId15"/>
    <p:sldId id="591" r:id="rId16"/>
    <p:sldId id="594" r:id="rId17"/>
    <p:sldId id="534" r:id="rId18"/>
    <p:sldId id="537" r:id="rId19"/>
    <p:sldId id="540" r:id="rId20"/>
    <p:sldId id="543" r:id="rId21"/>
    <p:sldId id="546" r:id="rId22"/>
    <p:sldId id="549" r:id="rId23"/>
    <p:sldId id="552" r:id="rId24"/>
    <p:sldId id="555" r:id="rId25"/>
    <p:sldId id="558" r:id="rId26"/>
    <p:sldId id="561" r:id="rId27"/>
    <p:sldId id="501" r:id="rId28"/>
    <p:sldId id="507" r:id="rId29"/>
    <p:sldId id="519" r:id="rId30"/>
    <p:sldId id="522" r:id="rId31"/>
    <p:sldId id="471" r:id="rId32"/>
    <p:sldId id="477" r:id="rId33"/>
    <p:sldId id="480" r:id="rId34"/>
    <p:sldId id="483" r:id="rId35"/>
    <p:sldId id="486" r:id="rId36"/>
    <p:sldId id="489" r:id="rId37"/>
    <p:sldId id="492" r:id="rId38"/>
    <p:sldId id="495" r:id="rId39"/>
    <p:sldId id="444" r:id="rId40"/>
    <p:sldId id="447" r:id="rId41"/>
    <p:sldId id="528" r:id="rId42"/>
    <p:sldId id="459" r:id="rId43"/>
    <p:sldId id="630" r:id="rId44"/>
    <p:sldId id="456" r:id="rId45"/>
    <p:sldId id="453" r:id="rId46"/>
    <p:sldId id="411" r:id="rId47"/>
    <p:sldId id="429" r:id="rId48"/>
    <p:sldId id="438" r:id="rId49"/>
    <p:sldId id="387" r:id="rId50"/>
    <p:sldId id="393" r:id="rId51"/>
    <p:sldId id="366" r:id="rId52"/>
    <p:sldId id="345" r:id="rId53"/>
    <p:sldId id="271" r:id="rId54"/>
    <p:sldId id="275" r:id="rId55"/>
    <p:sldId id="277" r:id="rId56"/>
    <p:sldId id="312" r:id="rId57"/>
    <p:sldId id="318" r:id="rId58"/>
    <p:sldId id="336" r:id="rId59"/>
    <p:sldId id="339" r:id="rId60"/>
    <p:sldId id="288" r:id="rId61"/>
    <p:sldId id="291" r:id="rId62"/>
    <p:sldId id="294" r:id="rId63"/>
    <p:sldId id="297" r:id="rId64"/>
    <p:sldId id="300" r:id="rId65"/>
    <p:sldId id="309" r:id="rId66"/>
  </p:sldIdLst>
  <p:sldSz cx="9144000" cy="6858000" type="screen4x3"/>
  <p:notesSz cx="6858000" cy="9144000"/>
  <p:custDataLst>
    <p:tags r:id="rId6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igale Agresta" initials="" lastIdx="0" clrIdx="0"/>
  <p:cmAuthor id="7" name="atrischitti" initials="" lastIdx="0" clrIdx="7"/>
  <p:cmAuthor id="1" name="Emma Brindisi" initials="" lastIdx="0" clrIdx="1"/>
  <p:cmAuthor id="8" name="Allie O'Brien" initials="" lastIdx="0" clrIdx="8"/>
  <p:cmAuthor id="2" name="Barbara Badore" initials="BB" lastIdx="0" clrIdx="2"/>
  <p:cmAuthor id="9" name="Dana Samuel" initials="" lastIdx="0" clrIdx="9"/>
  <p:cmAuthor id="3" name="Administrator" initials="" lastIdx="0" clrIdx="3"/>
  <p:cmAuthor id="10" name="Victoria Tavares" initials="" lastIdx="0" clrIdx="10"/>
  <p:cmAuthor id="4" name="Amber Pinto" initials="" lastIdx="0" clrIdx="4"/>
  <p:cmAuthor id="11" name="rzealor" initials="" lastIdx="0" clrIdx="11"/>
  <p:cmAuthor id="5" name="Student Home" initials="" lastIdx="0" clrIdx="5"/>
  <p:cmAuthor id="6" name="Serena Sakheim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1ECB1-EE5B-4475-9A87-37641877624A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BFB0D-3C32-41B7-8AF1-AF07EDA7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1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58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8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4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1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57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56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22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475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15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12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858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48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7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55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326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97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84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50678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442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9626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155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83786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4100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07619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1831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06906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5864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8448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008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Richard Cory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How do people view Richard Cory?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wealthy</a:t>
            </a:r>
          </a:p>
          <a:p>
            <a:pPr marL="0" indent="0">
              <a:buNone/>
            </a:pPr>
            <a:r>
              <a:rPr lang="en-US" dirty="0" smtClean="0"/>
              <a:t>B: knowledgeable</a:t>
            </a:r>
          </a:p>
          <a:p>
            <a:pPr marL="0" indent="0">
              <a:buNone/>
            </a:pPr>
            <a:r>
              <a:rPr lang="en-US" dirty="0" smtClean="0"/>
              <a:t>C: collected</a:t>
            </a:r>
          </a:p>
          <a:p>
            <a:pPr marL="0" indent="0">
              <a:buNone/>
            </a:pPr>
            <a:r>
              <a:rPr lang="en-US" dirty="0" smtClean="0"/>
              <a:t>D: all of the above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D: all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2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color did Tom have to paint the fence?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Sky blue</a:t>
            </a:r>
          </a:p>
          <a:p>
            <a:r>
              <a:rPr lang="en-US" dirty="0" smtClean="0"/>
              <a:t>B- </a:t>
            </a:r>
            <a:r>
              <a:rPr lang="en-US" dirty="0"/>
              <a:t>F</a:t>
            </a:r>
            <a:r>
              <a:rPr lang="en-US" dirty="0" smtClean="0"/>
              <a:t>orest green</a:t>
            </a:r>
          </a:p>
          <a:p>
            <a:r>
              <a:rPr lang="en-US" dirty="0" smtClean="0"/>
              <a:t>C- Magenta</a:t>
            </a:r>
          </a:p>
          <a:p>
            <a:r>
              <a:rPr lang="en-US" dirty="0" smtClean="0"/>
              <a:t>D- White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movement was Hughes a part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The Harlem Renaissance</a:t>
            </a:r>
          </a:p>
          <a:p>
            <a:r>
              <a:rPr lang="en-US" dirty="0" smtClean="0"/>
              <a:t>B- Revolutionary War</a:t>
            </a:r>
          </a:p>
          <a:p>
            <a:r>
              <a:rPr lang="en-US" dirty="0" smtClean="0"/>
              <a:t>C- Civil War</a:t>
            </a:r>
          </a:p>
          <a:p>
            <a:r>
              <a:rPr lang="en-US" dirty="0" smtClean="0"/>
              <a:t>D- He wrote the Declaration of Independence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8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emotion did Dickenson portray in most of her poetry?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Joy</a:t>
            </a:r>
          </a:p>
          <a:p>
            <a:r>
              <a:rPr lang="en-US" dirty="0" smtClean="0"/>
              <a:t>B- Excitement</a:t>
            </a:r>
          </a:p>
          <a:p>
            <a:r>
              <a:rPr lang="en-US" dirty="0" smtClean="0"/>
              <a:t>C- Love</a:t>
            </a:r>
          </a:p>
          <a:p>
            <a:r>
              <a:rPr lang="en-US" dirty="0" smtClean="0"/>
              <a:t>D-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Douglass fighting for in My Bondage and My Freedom?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The last cookie in the cookie jar</a:t>
            </a:r>
          </a:p>
          <a:p>
            <a:r>
              <a:rPr lang="en-US" dirty="0" smtClean="0"/>
              <a:t>B- Equal Rights</a:t>
            </a:r>
          </a:p>
          <a:p>
            <a:r>
              <a:rPr lang="en-US" dirty="0" smtClean="0"/>
              <a:t>C- To get out of prison</a:t>
            </a:r>
          </a:p>
          <a:p>
            <a:r>
              <a:rPr lang="en-US" dirty="0" smtClean="0"/>
              <a:t>D- Liz </a:t>
            </a:r>
            <a:r>
              <a:rPr lang="en-US" dirty="0" err="1" smtClean="0"/>
              <a:t>Bruchansky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3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race is the narrator in To Walt Whitman?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Caucasian</a:t>
            </a:r>
          </a:p>
          <a:p>
            <a:r>
              <a:rPr lang="en-US" dirty="0" smtClean="0"/>
              <a:t>B- African American</a:t>
            </a:r>
          </a:p>
          <a:p>
            <a:r>
              <a:rPr lang="en-US" dirty="0" smtClean="0"/>
              <a:t>C- Asian</a:t>
            </a:r>
          </a:p>
          <a:p>
            <a:r>
              <a:rPr lang="en-US" dirty="0" smtClean="0"/>
              <a:t>D- Native American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10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Emily Dickinson say is “ Wider than the Sky”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The ocean</a:t>
            </a:r>
          </a:p>
          <a:p>
            <a:r>
              <a:rPr lang="en-US" dirty="0" smtClean="0"/>
              <a:t>B- A Hershey Bar</a:t>
            </a:r>
          </a:p>
          <a:p>
            <a:r>
              <a:rPr lang="en-US" dirty="0" smtClean="0"/>
              <a:t>C- God</a:t>
            </a:r>
          </a:p>
          <a:p>
            <a:r>
              <a:rPr lang="en-US" dirty="0" smtClean="0"/>
              <a:t>D- The Brain </a:t>
            </a:r>
          </a:p>
        </p:txBody>
      </p:sp>
    </p:spTree>
    <p:extLst>
      <p:ext uri="{BB962C8B-B14F-4D97-AF65-F5344CB8AC3E}">
        <p14:creationId xmlns:p14="http://schemas.microsoft.com/office/powerpoint/2010/main" val="60196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Nationality is Langston Hughes?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Caucasian </a:t>
            </a:r>
          </a:p>
          <a:p>
            <a:r>
              <a:rPr lang="en-US" dirty="0" smtClean="0"/>
              <a:t>B- British</a:t>
            </a:r>
          </a:p>
          <a:p>
            <a:r>
              <a:rPr lang="en-US" dirty="0" smtClean="0"/>
              <a:t>C- German</a:t>
            </a:r>
          </a:p>
          <a:p>
            <a:r>
              <a:rPr lang="en-US" dirty="0" smtClean="0"/>
              <a:t>D- African American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weather doing to the children?</a:t>
            </a:r>
          </a:p>
          <a:p>
            <a:pPr lvl="1"/>
            <a:r>
              <a:rPr lang="en-US" dirty="0" smtClean="0"/>
              <a:t>Making them sweat uncontrollably</a:t>
            </a:r>
          </a:p>
          <a:p>
            <a:pPr lvl="1"/>
            <a:r>
              <a:rPr lang="en-US" dirty="0" smtClean="0"/>
              <a:t>They are freezing to death</a:t>
            </a:r>
          </a:p>
          <a:p>
            <a:pPr lvl="1"/>
            <a:r>
              <a:rPr lang="en-US" dirty="0" smtClean="0"/>
              <a:t>Nothing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Will Fight no more Forever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7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race was the person speaking?</a:t>
            </a:r>
          </a:p>
          <a:p>
            <a:pPr lvl="1"/>
            <a:r>
              <a:rPr lang="en-US" dirty="0" smtClean="0"/>
              <a:t>Italian</a:t>
            </a:r>
          </a:p>
          <a:p>
            <a:pPr lvl="1"/>
            <a:r>
              <a:rPr lang="en-US" dirty="0" smtClean="0"/>
              <a:t>British</a:t>
            </a:r>
          </a:p>
          <a:p>
            <a:pPr lvl="1"/>
            <a:r>
              <a:rPr lang="en-US" dirty="0" smtClean="0"/>
              <a:t>Native Amerindian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Walt Whitman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5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the light symbolize?</a:t>
            </a:r>
          </a:p>
          <a:p>
            <a:pPr lvl="1"/>
            <a:r>
              <a:rPr lang="en-US" dirty="0" smtClean="0"/>
              <a:t>Death</a:t>
            </a:r>
          </a:p>
          <a:p>
            <a:pPr lvl="1"/>
            <a:r>
              <a:rPr lang="en-US" dirty="0" smtClean="0"/>
              <a:t>Driving away from life</a:t>
            </a:r>
          </a:p>
          <a:p>
            <a:pPr lvl="1"/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There’s a Certain Slant of 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Because I Could Not Stop for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is death compared to?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a suitor taking her to a 	party</a:t>
            </a:r>
          </a:p>
          <a:p>
            <a:pPr marL="0" indent="0">
              <a:buNone/>
            </a:pPr>
            <a:r>
              <a:rPr lang="en-US" dirty="0" smtClean="0"/>
              <a:t>B: her father walking her 	down the aisle</a:t>
            </a:r>
          </a:p>
          <a:p>
            <a:pPr marL="0" indent="0">
              <a:buNone/>
            </a:pPr>
            <a:r>
              <a:rPr lang="en-US" dirty="0" smtClean="0"/>
              <a:t>C: God</a:t>
            </a:r>
          </a:p>
          <a:p>
            <a:pPr marL="0" indent="0">
              <a:buNone/>
            </a:pPr>
            <a:r>
              <a:rPr lang="en-US" dirty="0" smtClean="0"/>
              <a:t>D: None of the above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A: a suitor taking her to a 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7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he painting the fence?</a:t>
            </a:r>
          </a:p>
          <a:p>
            <a:pPr lvl="1"/>
            <a:r>
              <a:rPr lang="en-US" dirty="0" smtClean="0"/>
              <a:t>For fun</a:t>
            </a:r>
          </a:p>
          <a:p>
            <a:pPr lvl="1"/>
            <a:r>
              <a:rPr lang="en-US" dirty="0" smtClean="0"/>
              <a:t>For work purposes</a:t>
            </a:r>
          </a:p>
          <a:p>
            <a:pPr lvl="1"/>
            <a:r>
              <a:rPr lang="en-US" dirty="0" smtClean="0"/>
              <a:t>As a punishment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Whitewash Scene from Tom Sawyer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63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Will Fight No More Forever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does </a:t>
            </a:r>
            <a:r>
              <a:rPr lang="en-US" dirty="0"/>
              <a:t>C</a:t>
            </a:r>
            <a:r>
              <a:rPr lang="en-US" dirty="0" smtClean="0"/>
              <a:t>hief Joseph want to stop fighting?</a:t>
            </a:r>
          </a:p>
          <a:p>
            <a:pPr marL="514350" indent="-514350">
              <a:buAutoNum type="alphaUcPeriod"/>
            </a:pPr>
            <a:r>
              <a:rPr lang="en-US" dirty="0" smtClean="0"/>
              <a:t>So many people are dying </a:t>
            </a:r>
          </a:p>
          <a:p>
            <a:pPr marL="514350" indent="-514350">
              <a:buAutoNum type="alphaUcPeriod"/>
            </a:pPr>
            <a:r>
              <a:rPr lang="en-US" dirty="0" smtClean="0"/>
              <a:t>People are cold and have no blankets </a:t>
            </a:r>
          </a:p>
          <a:p>
            <a:pPr marL="514350" indent="-514350">
              <a:buAutoNum type="alphaUcPeriod"/>
            </a:pPr>
            <a:r>
              <a:rPr lang="en-US" dirty="0" smtClean="0"/>
              <a:t>Running out of food </a:t>
            </a:r>
          </a:p>
          <a:p>
            <a:pPr marL="514350" indent="-514350">
              <a:buAutoNum type="alphaUcPeriod"/>
            </a:pPr>
            <a:r>
              <a:rPr lang="en-US" dirty="0" smtClean="0"/>
              <a:t>All of the above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D. All of the above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94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Walt Whitman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Angela de </a:t>
            </a:r>
            <a:r>
              <a:rPr lang="en-US" dirty="0" err="1" smtClean="0"/>
              <a:t>Hoyos</a:t>
            </a:r>
            <a:r>
              <a:rPr lang="en-US" dirty="0" smtClean="0"/>
              <a:t> saying to Walt Whitman?</a:t>
            </a:r>
          </a:p>
          <a:p>
            <a:pPr marL="457200" lvl="1" indent="0">
              <a:buNone/>
            </a:pPr>
            <a:r>
              <a:rPr lang="en-US" dirty="0" smtClean="0"/>
              <a:t>A) That her race isn’t included in his poetry </a:t>
            </a:r>
          </a:p>
          <a:p>
            <a:pPr marL="400050" lvl="1" indent="0">
              <a:buNone/>
            </a:pPr>
            <a:r>
              <a:rPr lang="en-US" dirty="0" smtClean="0"/>
              <a:t> B) That he is racist in his poetry </a:t>
            </a:r>
          </a:p>
          <a:p>
            <a:pPr marL="400050" lvl="1" indent="0">
              <a:buNone/>
            </a:pPr>
            <a:r>
              <a:rPr lang="en-US" dirty="0" smtClean="0"/>
              <a:t> C) That his poetry is very dull</a:t>
            </a:r>
          </a:p>
          <a:p>
            <a:pPr marL="400050" lvl="1" indent="0">
              <a:buNone/>
            </a:pPr>
            <a:r>
              <a:rPr lang="en-US" dirty="0"/>
              <a:t> </a:t>
            </a:r>
            <a:r>
              <a:rPr lang="en-US" dirty="0" smtClean="0"/>
              <a:t>D) she admires his poetry 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A) That her race isn’t included in his poetry </a:t>
            </a:r>
          </a:p>
          <a:p>
            <a:pPr marL="514350" indent="-51435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7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My Bondage and My Freedom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a problem is learning to read?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learns to escape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reads about freedom and anti slavery </a:t>
            </a:r>
          </a:p>
          <a:p>
            <a:pPr marL="514350" indent="-514350">
              <a:buAutoNum type="alphaUcParenR"/>
            </a:pPr>
            <a:r>
              <a:rPr lang="en-US" dirty="0" smtClean="0"/>
              <a:t>All of the above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c) All of the above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1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Emily Dickinson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common theme in her poetry?</a:t>
            </a:r>
          </a:p>
          <a:p>
            <a:pPr marL="514350" indent="-514350">
              <a:buAutoNum type="alphaUcParenR"/>
            </a:pPr>
            <a:r>
              <a:rPr lang="en-US" dirty="0" smtClean="0"/>
              <a:t>Death </a:t>
            </a:r>
          </a:p>
          <a:p>
            <a:pPr marL="514350" indent="-514350">
              <a:buAutoNum type="alphaUcParenR"/>
            </a:pPr>
            <a:r>
              <a:rPr lang="en-US" dirty="0" smtClean="0"/>
              <a:t>Freedom </a:t>
            </a:r>
          </a:p>
          <a:p>
            <a:pPr marL="514350" indent="-514350">
              <a:buAutoNum type="alphaUcParenR"/>
            </a:pPr>
            <a:r>
              <a:rPr lang="en-US" dirty="0" smtClean="0"/>
              <a:t>Nature </a:t>
            </a:r>
          </a:p>
          <a:p>
            <a:pPr marL="514350" indent="-514350">
              <a:buAutoNum type="alphaUcParenR"/>
            </a:pPr>
            <a:r>
              <a:rPr lang="en-US" dirty="0" smtClean="0"/>
              <a:t>None of the above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A) Death </a:t>
            </a:r>
          </a:p>
        </p:txBody>
      </p:sp>
    </p:spTree>
    <p:extLst>
      <p:ext uri="{BB962C8B-B14F-4D97-AF65-F5344CB8AC3E}">
        <p14:creationId xmlns:p14="http://schemas.microsoft.com/office/powerpoint/2010/main" val="38341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 Sawyer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Tom get his chores done?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did them on his own 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didn’t do his chores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tricked the boys in town to do them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C) He tricked the boys in town to do them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5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“To Build A fire”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style is this piece? </a:t>
            </a:r>
          </a:p>
          <a:p>
            <a:pPr marL="514350" indent="-514350">
              <a:buAutoNum type="alphaUcParenR"/>
            </a:pPr>
            <a:r>
              <a:rPr lang="en-US" dirty="0" smtClean="0"/>
              <a:t>Naturalism </a:t>
            </a:r>
          </a:p>
          <a:p>
            <a:pPr marL="514350" indent="-514350">
              <a:buAutoNum type="alphaUcParenR"/>
            </a:pPr>
            <a:r>
              <a:rPr lang="en-US" dirty="0" smtClean="0"/>
              <a:t>Transcendentalism  </a:t>
            </a:r>
          </a:p>
          <a:p>
            <a:pPr marL="514350" indent="-514350">
              <a:buAutoNum type="alphaUcParenR"/>
            </a:pPr>
            <a:r>
              <a:rPr lang="en-US" dirty="0" smtClean="0"/>
              <a:t>Realism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A) Naturalism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0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Times New Roman"/>
              </a:rPr>
              <a:t>“A Wagner Matinee”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does he take her to the Matinee?</a:t>
            </a:r>
          </a:p>
          <a:p>
            <a:pPr marL="514350" indent="-514350">
              <a:buAutoNum type="alphaUcParenR"/>
            </a:pPr>
            <a:r>
              <a:rPr lang="en-US" dirty="0" smtClean="0"/>
              <a:t>To thank her for raising him </a:t>
            </a:r>
          </a:p>
          <a:p>
            <a:pPr marL="514350" indent="-514350">
              <a:buAutoNum type="alphaUcParenR"/>
            </a:pPr>
            <a:r>
              <a:rPr lang="en-US" dirty="0" smtClean="0"/>
              <a:t>She used to be a music teacher and piano player</a:t>
            </a:r>
          </a:p>
          <a:p>
            <a:pPr marL="514350" indent="-514350">
              <a:buAutoNum type="alphaUcParenR"/>
            </a:pPr>
            <a:r>
              <a:rPr lang="en-US" dirty="0" smtClean="0"/>
              <a:t>To treat her</a:t>
            </a:r>
          </a:p>
          <a:p>
            <a:pPr marL="514350" indent="-514350">
              <a:buAutoNum type="alphaUcParenR"/>
            </a:pPr>
            <a:r>
              <a:rPr lang="en-US" dirty="0" smtClean="0"/>
              <a:t>All of the above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D) All of the above </a:t>
            </a:r>
          </a:p>
        </p:txBody>
      </p:sp>
    </p:spTree>
    <p:extLst>
      <p:ext uri="{BB962C8B-B14F-4D97-AF65-F5344CB8AC3E}">
        <p14:creationId xmlns:p14="http://schemas.microsoft.com/office/powerpoint/2010/main" val="1112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Richard Cory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the Narrator think of him?</a:t>
            </a:r>
          </a:p>
          <a:p>
            <a:pPr marL="514350" indent="-514350">
              <a:buAutoNum type="alphaUcParenR"/>
            </a:pPr>
            <a:r>
              <a:rPr lang="en-US" dirty="0" smtClean="0"/>
              <a:t>he’s jealous 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admires him</a:t>
            </a:r>
          </a:p>
          <a:p>
            <a:pPr marL="514350" indent="-514350">
              <a:buAutoNum type="alphaUcParenR"/>
            </a:pPr>
            <a:r>
              <a:rPr lang="en-US" dirty="0" smtClean="0"/>
              <a:t>He looks up to him</a:t>
            </a:r>
          </a:p>
          <a:p>
            <a:pPr marL="514350" indent="-514350">
              <a:buAutoNum type="alphaUcParenR"/>
            </a:pPr>
            <a:r>
              <a:rPr lang="en-US" dirty="0" smtClean="0"/>
              <a:t>All of the above</a:t>
            </a:r>
          </a:p>
          <a:p>
            <a:pPr marL="514350" indent="-514350">
              <a:buAutoNum type="alphaUcParenR"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2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“I will fight no more forever</a:t>
            </a:r>
            <a:r>
              <a:rPr lang="en-US" dirty="0" smtClean="0"/>
              <a:t>”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Chief Joseph p. 602</a:t>
            </a:r>
          </a:p>
          <a:p>
            <a:r>
              <a:rPr lang="en-US" dirty="0" smtClean="0"/>
              <a:t>What is Chief Joseph trying to say in this speech?</a:t>
            </a:r>
          </a:p>
          <a:p>
            <a:pPr marL="457200" lvl="1" indent="0">
              <a:buNone/>
            </a:pPr>
            <a:r>
              <a:rPr lang="en-US" dirty="0" smtClean="0"/>
              <a:t>a. He is giving up 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b. How we share land</a:t>
            </a:r>
          </a:p>
          <a:p>
            <a:pPr marL="457200" lvl="1" indent="0">
              <a:buNone/>
            </a:pPr>
            <a:r>
              <a:rPr lang="en-US" dirty="0" smtClean="0"/>
              <a:t>c. Everyone is equal</a:t>
            </a:r>
          </a:p>
          <a:p>
            <a:pPr marL="457200" lvl="1" indent="0">
              <a:buNone/>
            </a:pPr>
            <a:r>
              <a:rPr lang="en-US" dirty="0" smtClean="0"/>
              <a:t>d. How destructively and poorly treated the Native Americans were treated</a:t>
            </a:r>
          </a:p>
          <a:p>
            <a:pPr marL="457200" lvl="1" indent="0">
              <a:buNone/>
            </a:pPr>
            <a:r>
              <a:rPr lang="en-US" dirty="0" smtClean="0"/>
              <a:t>e. Both A and D</a:t>
            </a:r>
          </a:p>
          <a:p>
            <a:pPr marL="457200" lvl="1" indent="0">
              <a:buNone/>
            </a:pPr>
            <a:r>
              <a:rPr lang="en-US" dirty="0" smtClean="0"/>
              <a:t>f. Both B and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7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Whitewash Scene from Tom Sawyer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literary movement is this piece apart of?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romanticism </a:t>
            </a:r>
          </a:p>
          <a:p>
            <a:pPr marL="0" indent="0">
              <a:buNone/>
            </a:pPr>
            <a:r>
              <a:rPr lang="en-US" dirty="0" smtClean="0"/>
              <a:t>B: transcendentalism</a:t>
            </a:r>
          </a:p>
          <a:p>
            <a:pPr marL="0" indent="0">
              <a:buNone/>
            </a:pPr>
            <a:r>
              <a:rPr lang="en-US" dirty="0" smtClean="0"/>
              <a:t>C: realism</a:t>
            </a:r>
          </a:p>
          <a:p>
            <a:pPr marL="0" indent="0">
              <a:buNone/>
            </a:pPr>
            <a:r>
              <a:rPr lang="en-US" dirty="0" smtClean="0"/>
              <a:t>D: anti-transcendentalism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C: realism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 too”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Langston Hughes famous for writing about:</a:t>
            </a:r>
          </a:p>
          <a:p>
            <a:pPr marL="514350" indent="-514350">
              <a:buAutoNum type="alphaLcPeriod"/>
            </a:pPr>
            <a:r>
              <a:rPr lang="en-US" dirty="0" smtClean="0"/>
              <a:t>Overcoming adversity/ equality</a:t>
            </a:r>
          </a:p>
          <a:p>
            <a:pPr marL="514350" indent="-514350">
              <a:buAutoNum type="alphaLcPeriod"/>
            </a:pPr>
            <a:r>
              <a:rPr lang="en-US" dirty="0" smtClean="0"/>
              <a:t>America is a lovely place</a:t>
            </a:r>
          </a:p>
          <a:p>
            <a:pPr marL="514350" indent="-514350">
              <a:buAutoNum type="alphaLcPeriod"/>
            </a:pPr>
            <a:r>
              <a:rPr lang="en-US" dirty="0" smtClean="0"/>
              <a:t>Black is beautiful</a:t>
            </a:r>
          </a:p>
          <a:p>
            <a:pPr marL="514350" indent="-514350">
              <a:buAutoNum type="alphaLcPeriod"/>
            </a:pPr>
            <a:r>
              <a:rPr lang="en-US" dirty="0" smtClean="0"/>
              <a:t>His childhood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 and C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B and C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7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“To Walt Whitman”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author trying to say to Whitman?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loves America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is Hispanic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hopes to come to America someday</a:t>
            </a:r>
          </a:p>
          <a:p>
            <a:pPr marL="514350" indent="-514350">
              <a:buAutoNum type="alphaLcPeriod"/>
            </a:pPr>
            <a:r>
              <a:rPr lang="en-US" dirty="0" smtClean="0"/>
              <a:t>That everyone counts</a:t>
            </a:r>
          </a:p>
          <a:p>
            <a:pPr marL="514350" indent="-514350">
              <a:buAutoNum type="alphaLcPeriod"/>
            </a:pPr>
            <a:r>
              <a:rPr lang="en-US" dirty="0" smtClean="0"/>
              <a:t>Not everyone is part of the country</a:t>
            </a:r>
          </a:p>
        </p:txBody>
      </p:sp>
    </p:spTree>
    <p:extLst>
      <p:ext uri="{BB962C8B-B14F-4D97-AF65-F5344CB8AC3E}">
        <p14:creationId xmlns:p14="http://schemas.microsoft.com/office/powerpoint/2010/main" val="16781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Emily Dickenson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is Emily Dickenson’s main tone in her poems often:</a:t>
            </a:r>
          </a:p>
          <a:p>
            <a:pPr marL="514350" indent="-514350">
              <a:buAutoNum type="alphaLcPeriod"/>
            </a:pPr>
            <a:r>
              <a:rPr lang="en-US" dirty="0" smtClean="0"/>
              <a:t>Happiness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Nostalgia </a:t>
            </a:r>
          </a:p>
          <a:p>
            <a:pPr marL="514350" indent="-514350">
              <a:buAutoNum type="alphaLcPeriod"/>
            </a:pPr>
            <a:r>
              <a:rPr lang="en-US" dirty="0" smtClean="0"/>
              <a:t>Sadness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Joy</a:t>
            </a:r>
          </a:p>
          <a:p>
            <a:pPr marL="514350" indent="-514350">
              <a:buAutoNum type="alphaLcPeriod"/>
            </a:pPr>
            <a:r>
              <a:rPr lang="en-US" dirty="0" smtClean="0"/>
              <a:t>Contemplative</a:t>
            </a:r>
          </a:p>
          <a:p>
            <a:pPr marL="514350" indent="-514350">
              <a:buAutoNum type="alphaLcPeriod"/>
            </a:pPr>
            <a:r>
              <a:rPr lang="en-US" dirty="0" smtClean="0"/>
              <a:t>Depression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 and C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C and F</a:t>
            </a:r>
          </a:p>
        </p:txBody>
      </p:sp>
    </p:spTree>
    <p:extLst>
      <p:ext uri="{BB962C8B-B14F-4D97-AF65-F5344CB8AC3E}">
        <p14:creationId xmlns:p14="http://schemas.microsoft.com/office/powerpoint/2010/main" val="25343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Astronomer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he think of the Astronomer: </a:t>
            </a:r>
          </a:p>
          <a:p>
            <a:pPr marL="514350" indent="-514350">
              <a:buAutoNum type="alphaLcPeriod"/>
            </a:pPr>
            <a:r>
              <a:rPr lang="en-US" dirty="0" smtClean="0"/>
              <a:t>Fantastic</a:t>
            </a:r>
          </a:p>
          <a:p>
            <a:pPr marL="514350" indent="-514350">
              <a:buAutoNum type="alphaLcPeriod"/>
            </a:pPr>
            <a:r>
              <a:rPr lang="en-US" dirty="0" smtClean="0"/>
              <a:t>Terrible</a:t>
            </a:r>
          </a:p>
          <a:p>
            <a:pPr marL="514350" indent="-514350">
              <a:buAutoNum type="alphaLcPeriod"/>
            </a:pPr>
            <a:r>
              <a:rPr lang="en-US" dirty="0" smtClean="0"/>
              <a:t>Interesting</a:t>
            </a:r>
          </a:p>
          <a:p>
            <a:pPr marL="514350" indent="-514350">
              <a:buAutoNum type="alphaLcPeriod"/>
            </a:pPr>
            <a:r>
              <a:rPr lang="en-US" dirty="0" smtClean="0"/>
              <a:t>Bored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wants to be him when he grows up</a:t>
            </a:r>
          </a:p>
        </p:txBody>
      </p:sp>
    </p:spTree>
    <p:extLst>
      <p:ext uri="{BB962C8B-B14F-4D97-AF65-F5344CB8AC3E}">
        <p14:creationId xmlns:p14="http://schemas.microsoft.com/office/powerpoint/2010/main" val="35677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Whitewash scene from Tom Sawyer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Tom get his friends to paint the fence: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They want to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tricks them</a:t>
            </a:r>
          </a:p>
          <a:p>
            <a:pPr marL="514350" indent="-514350">
              <a:buAutoNum type="alphaLcPeriod"/>
            </a:pPr>
            <a:r>
              <a:rPr lang="en-US" dirty="0" smtClean="0"/>
              <a:t>Tom paints the Fence by himself</a:t>
            </a:r>
          </a:p>
        </p:txBody>
      </p:sp>
    </p:spTree>
    <p:extLst>
      <p:ext uri="{BB962C8B-B14F-4D97-AF65-F5344CB8AC3E}">
        <p14:creationId xmlns:p14="http://schemas.microsoft.com/office/powerpoint/2010/main" val="16706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“To Build a Fire”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does the man in the story listen to: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old man who tells him to watch out</a:t>
            </a:r>
          </a:p>
          <a:p>
            <a:pPr marL="514350" indent="-514350">
              <a:buAutoNum type="alphaLcPeriod"/>
            </a:pPr>
            <a:r>
              <a:rPr lang="en-US" dirty="0" smtClean="0"/>
              <a:t>No one</a:t>
            </a:r>
          </a:p>
          <a:p>
            <a:pPr marL="514350" indent="-514350">
              <a:buAutoNum type="alphaLcPeriod"/>
            </a:pPr>
            <a:r>
              <a:rPr lang="en-US" dirty="0" smtClean="0"/>
              <a:t>His dog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listens to everyone</a:t>
            </a:r>
          </a:p>
          <a:p>
            <a:pPr marL="514350" indent="-514350">
              <a:buAutoNum type="alphaLcPeriod"/>
            </a:pPr>
            <a:r>
              <a:rPr lang="en-US" dirty="0" smtClean="0"/>
              <a:t>No one tells him anything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“I </a:t>
            </a:r>
            <a:r>
              <a:rPr lang="en-US" dirty="0"/>
              <a:t>will fight no more forever</a:t>
            </a:r>
            <a:r>
              <a:rPr lang="en-US" dirty="0" smtClean="0"/>
              <a:t>”, why does Chief Joseph surrender?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food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shelter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clothes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All of the above </a:t>
            </a:r>
          </a:p>
          <a:p>
            <a:pPr marL="0" indent="0">
              <a:buClr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kinds of stories does Emily Dickinson write?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arenR"/>
            </a:pPr>
            <a:r>
              <a:rPr lang="en-US" dirty="0" err="1" smtClean="0"/>
              <a:t>Novelas</a:t>
            </a:r>
            <a:endParaRPr lang="en-US" dirty="0" smtClean="0"/>
          </a:p>
          <a:p>
            <a:pPr marL="457200" indent="-457200">
              <a:buAutoNum type="alphaLcParenR"/>
            </a:pPr>
            <a:r>
              <a:rPr lang="en-US" dirty="0" smtClean="0"/>
              <a:t>Poems</a:t>
            </a:r>
          </a:p>
          <a:p>
            <a:pPr marL="457200" indent="-457200">
              <a:buAutoNum type="alphaLcParenR"/>
            </a:pPr>
            <a:r>
              <a:rPr lang="en-US" dirty="0" smtClean="0"/>
              <a:t>Short stories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3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does Jack London’s story take place?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arenR"/>
            </a:pPr>
            <a:r>
              <a:rPr lang="en-US" dirty="0" smtClean="0"/>
              <a:t>Iceland </a:t>
            </a:r>
          </a:p>
          <a:p>
            <a:pPr marL="457200" indent="-457200">
              <a:buAutoNum type="alphaLcParenR"/>
            </a:pPr>
            <a:r>
              <a:rPr lang="en-US" dirty="0" smtClean="0"/>
              <a:t>Canada</a:t>
            </a:r>
          </a:p>
          <a:p>
            <a:pPr marL="457200" indent="-457200">
              <a:buAutoNum type="alphaLcParenR"/>
            </a:pPr>
            <a:r>
              <a:rPr lang="en-US" dirty="0" smtClean="0"/>
              <a:t>Alaska</a:t>
            </a:r>
          </a:p>
          <a:p>
            <a:pPr marL="457200" indent="-457200">
              <a:buAutoNum type="alphaLcParenR"/>
            </a:pPr>
            <a:r>
              <a:rPr lang="en-US" dirty="0" smtClean="0"/>
              <a:t>Russia </a:t>
            </a:r>
          </a:p>
          <a:p>
            <a:pPr marL="457200" indent="-457200">
              <a:buAutoNum type="alphaLcParenR"/>
            </a:pPr>
            <a:r>
              <a:rPr lang="en-US" dirty="0" smtClean="0"/>
              <a:t>Yukon territory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Whitewash scene from Tom Sawyer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does Tom have to paint the fence?</a:t>
            </a:r>
          </a:p>
          <a:p>
            <a:r>
              <a:rPr lang="en-US" dirty="0" smtClean="0"/>
              <a:t>a. He is a painter</a:t>
            </a:r>
          </a:p>
          <a:p>
            <a:r>
              <a:rPr lang="en-US" dirty="0" smtClean="0"/>
              <a:t>b. He is bored</a:t>
            </a:r>
          </a:p>
          <a:p>
            <a:r>
              <a:rPr lang="en-US" dirty="0" smtClean="0"/>
              <a:t>c. It is his punishment </a:t>
            </a:r>
          </a:p>
          <a:p>
            <a:r>
              <a:rPr lang="en-US" dirty="0" smtClean="0"/>
              <a:t>C </a:t>
            </a:r>
          </a:p>
        </p:txBody>
      </p:sp>
    </p:spTree>
    <p:extLst>
      <p:ext uri="{BB962C8B-B14F-4D97-AF65-F5344CB8AC3E}">
        <p14:creationId xmlns:p14="http://schemas.microsoft.com/office/powerpoint/2010/main" val="298447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I,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Who is </a:t>
            </a:r>
            <a:r>
              <a:rPr lang="en-US" i="1" dirty="0" smtClean="0"/>
              <a:t>I, Too </a:t>
            </a:r>
            <a:r>
              <a:rPr lang="en-US" dirty="0" smtClean="0"/>
              <a:t>addressed to?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Fredrick Douglas</a:t>
            </a:r>
          </a:p>
          <a:p>
            <a:pPr marL="0" indent="0">
              <a:buNone/>
            </a:pPr>
            <a:r>
              <a:rPr lang="en-US" dirty="0" smtClean="0"/>
              <a:t>B: Willa Cather</a:t>
            </a:r>
          </a:p>
          <a:p>
            <a:pPr marL="0" indent="0">
              <a:buNone/>
            </a:pPr>
            <a:r>
              <a:rPr lang="en-US" dirty="0" smtClean="0"/>
              <a:t>C: Jack London</a:t>
            </a:r>
          </a:p>
          <a:p>
            <a:pPr marL="0" indent="0">
              <a:buNone/>
            </a:pPr>
            <a:r>
              <a:rPr lang="en-US" dirty="0" smtClean="0"/>
              <a:t>D: Walt Whitman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D: Walt Whitman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13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“Richard Corey”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at the end of the poem?</a:t>
            </a:r>
          </a:p>
          <a:p>
            <a:r>
              <a:rPr lang="en-US" dirty="0" smtClean="0"/>
              <a:t>a. Richard Corey gets married</a:t>
            </a:r>
          </a:p>
          <a:p>
            <a:r>
              <a:rPr lang="en-US" dirty="0" smtClean="0"/>
              <a:t>b. Richard Corey kills himself</a:t>
            </a:r>
          </a:p>
          <a:p>
            <a:r>
              <a:rPr lang="en-US" dirty="0" smtClean="0"/>
              <a:t>c. Richard Corey wins the lottery</a:t>
            </a:r>
          </a:p>
          <a:p>
            <a:r>
              <a:rPr lang="en-US" dirty="0"/>
              <a:t>B</a:t>
            </a:r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676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“My Bondage and my Freedom”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important this story is nonfiction?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It was important to his family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All blacks were taught to read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His close friend died and it was his story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Large part of American history that people should know about &amp; shouldn’t happen again</a:t>
            </a:r>
          </a:p>
        </p:txBody>
      </p:sp>
    </p:spTree>
    <p:extLst>
      <p:ext uri="{BB962C8B-B14F-4D97-AF65-F5344CB8AC3E}">
        <p14:creationId xmlns:p14="http://schemas.microsoft.com/office/powerpoint/2010/main" val="12065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“When I Heard the Learn’d Astronomer”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Whitman like the idea of applying math to nature?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Yes because he loves math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Yes because he thinks that math is an important aspect of nature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No because  Whitman believes nature is beautiful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No because Whitman hates 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4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“Tom Sawyer”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word best describes Tom in one word according to Mark Twain.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Kind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Sad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Rascal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“Richard Corey”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What’s the irony of the literary piece, Richard Corey?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People thought he had a great life and he ended up taking his life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People thought he was angry but he was always happy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People thought he was a family man but he had affairs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People thought he was crazy but he was just a genius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5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“A Wagner Matinee”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Clark’s aunt so upset at the end of the Matinee?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She hated the performance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She was jealous of their talent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She was bored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/>
              <a:t>She missed her old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40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too” Langston Hughes pg. 448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too is responding to which piece? </a:t>
            </a:r>
          </a:p>
          <a:p>
            <a:r>
              <a:rPr lang="en-US" dirty="0" smtClean="0"/>
              <a:t>A. The Negro Speaks of Rivers </a:t>
            </a:r>
          </a:p>
          <a:p>
            <a:r>
              <a:rPr lang="en-US" dirty="0" smtClean="0"/>
              <a:t>B. I hear America Singing </a:t>
            </a:r>
          </a:p>
          <a:p>
            <a:r>
              <a:rPr lang="en-US" dirty="0" smtClean="0"/>
              <a:t>C. Refugee in America </a:t>
            </a:r>
          </a:p>
          <a:p>
            <a:r>
              <a:rPr lang="en-US" dirty="0" smtClean="0"/>
              <a:t>D. Drea</a:t>
            </a:r>
            <a:r>
              <a:rPr lang="en-US" dirty="0"/>
              <a:t>m</a:t>
            </a:r>
            <a:r>
              <a:rPr lang="en-US" dirty="0" smtClean="0"/>
              <a:t> Variations 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B. I hear America Singing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63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“To Build a Fire” by jack London p. 608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did the fire go out in the first place? </a:t>
            </a:r>
          </a:p>
          <a:p>
            <a:r>
              <a:rPr lang="en-US" dirty="0" smtClean="0"/>
              <a:t>A. the wind </a:t>
            </a:r>
          </a:p>
          <a:p>
            <a:r>
              <a:rPr lang="en-US" dirty="0" smtClean="0"/>
              <a:t>B. snow fell on it </a:t>
            </a:r>
          </a:p>
          <a:p>
            <a:r>
              <a:rPr lang="en-US" dirty="0" smtClean="0"/>
              <a:t>C. it died out </a:t>
            </a:r>
          </a:p>
          <a:p>
            <a:r>
              <a:rPr lang="en-US" dirty="0" smtClean="0"/>
              <a:t>D. water </a:t>
            </a:r>
          </a:p>
          <a:p>
            <a:r>
              <a:rPr lang="en-US" dirty="0">
                <a:solidFill>
                  <a:srgbClr val="FF0000"/>
                </a:solidFill>
              </a:rPr>
              <a:t>B. snow fell on it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7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Negro Speaks of Rivers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“Ancient, dusky, rivers.” what does dusky mean? </a:t>
            </a:r>
          </a:p>
          <a:p>
            <a:r>
              <a:rPr lang="en-US" dirty="0" smtClean="0"/>
              <a:t>A. bright </a:t>
            </a:r>
          </a:p>
          <a:p>
            <a:r>
              <a:rPr lang="en-US" dirty="0" smtClean="0"/>
              <a:t>B. light</a:t>
            </a:r>
          </a:p>
          <a:p>
            <a:r>
              <a:rPr lang="en-US" dirty="0" smtClean="0"/>
              <a:t>C. shadowy </a:t>
            </a:r>
          </a:p>
          <a:p>
            <a:r>
              <a:rPr lang="en-US" dirty="0" smtClean="0"/>
              <a:t>D. black </a:t>
            </a:r>
          </a:p>
          <a:p>
            <a:r>
              <a:rPr lang="en-US" dirty="0">
                <a:solidFill>
                  <a:srgbClr val="FF0000"/>
                </a:solidFill>
              </a:rPr>
              <a:t>C. shadowy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4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Wagner Matinee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did Clark’s aunt do during the Matinee?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Sat and watched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Cried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Moved her fingers in a way like she was playing the piano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Both B and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8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Water, is taught by thirst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Who is the author of this piece?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A: Tom Sawyer</a:t>
            </a:r>
          </a:p>
          <a:p>
            <a:pPr marL="0" indent="0">
              <a:buNone/>
            </a:pPr>
            <a:r>
              <a:rPr lang="en-US" dirty="0" smtClean="0"/>
              <a:t>B: Emily Dickenson</a:t>
            </a:r>
          </a:p>
          <a:p>
            <a:pPr marL="0" indent="0">
              <a:buNone/>
            </a:pPr>
            <a:r>
              <a:rPr lang="en-US" dirty="0" smtClean="0"/>
              <a:t>C: Langston Hughes</a:t>
            </a:r>
          </a:p>
          <a:p>
            <a:pPr marL="0" indent="0">
              <a:buNone/>
            </a:pPr>
            <a:r>
              <a:rPr lang="en-US" dirty="0" smtClean="0"/>
              <a:t>D: Willa Cather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B: Emily Dickenson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72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Emily Dickenson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 common theme in Emily Dickenson’s poetry?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Life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Death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Animals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9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My bondage and My freedom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did the man come to wanting freedom?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From his books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From hearing about it in town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From a television show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Both A and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2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 Walt Whitman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was Angela de </a:t>
            </a:r>
            <a:r>
              <a:rPr lang="en-US" dirty="0" err="1" smtClean="0"/>
              <a:t>Hoyos</a:t>
            </a:r>
            <a:r>
              <a:rPr lang="en-US" dirty="0" smtClean="0"/>
              <a:t> writing about giving a guitar to Walt Whitman?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She thought that he was a good musician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She wanted him to talk about her people in a song since they were left out of his poems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She was teaching him to play guitar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Both A and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92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 Too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the main theme of this poem?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Kitchen etiquette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Eating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Freedom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All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30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 will fight no more forever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happened to Chief Joseph’s people?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They were all separated or dying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They were taken into slavery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They didn’t like him as chief so they all left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2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and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need to match author to work, so know who wrote what</a:t>
            </a:r>
          </a:p>
          <a:p>
            <a:r>
              <a:rPr lang="en-US" dirty="0" smtClean="0"/>
              <a:t>You will have short answer questions: look at the quizzes and at the questions we talked about in class</a:t>
            </a:r>
          </a:p>
          <a:p>
            <a:r>
              <a:rPr lang="en-US" dirty="0" smtClean="0"/>
              <a:t>You will have “short essay” questions (paragraph length responses)</a:t>
            </a:r>
          </a:p>
          <a:p>
            <a:r>
              <a:rPr lang="en-US" dirty="0" smtClean="0"/>
              <a:t>You will have an essay</a:t>
            </a:r>
          </a:p>
          <a:p>
            <a:r>
              <a:rPr lang="en-US" dirty="0" smtClean="0"/>
              <a:t>Think about common themes, ideas—they make great short essay and </a:t>
            </a:r>
            <a:r>
              <a:rPr lang="en-US" smtClean="0"/>
              <a:t>essay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7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Emily Dickenson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literary movement is Emily Dickenson a part of?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A: romanticism </a:t>
            </a:r>
          </a:p>
          <a:p>
            <a:pPr marL="0" indent="0">
              <a:buNone/>
            </a:pPr>
            <a:r>
              <a:rPr lang="en-US" dirty="0"/>
              <a:t>B: transcendentalism</a:t>
            </a:r>
          </a:p>
          <a:p>
            <a:pPr marL="0" indent="0">
              <a:buNone/>
            </a:pPr>
            <a:r>
              <a:rPr lang="en-US" dirty="0"/>
              <a:t>C: realism</a:t>
            </a:r>
          </a:p>
          <a:p>
            <a:pPr marL="0" indent="0">
              <a:buNone/>
            </a:pPr>
            <a:r>
              <a:rPr lang="en-US" dirty="0"/>
              <a:t>D: </a:t>
            </a:r>
            <a:r>
              <a:rPr lang="en-US" dirty="0" smtClean="0"/>
              <a:t>None of the above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ANSWER:</a:t>
            </a:r>
          </a:p>
          <a:p>
            <a:pPr marL="0" indent="0" algn="ctr">
              <a:buNone/>
            </a:pPr>
            <a:r>
              <a:rPr lang="en-US" dirty="0" smtClean="0"/>
              <a:t>D: 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65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is false about Richard Corey?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He committed suicide</a:t>
            </a:r>
          </a:p>
          <a:p>
            <a:r>
              <a:rPr lang="en-US" dirty="0" smtClean="0"/>
              <a:t>B- He is poor</a:t>
            </a:r>
          </a:p>
          <a:p>
            <a:r>
              <a:rPr lang="en-US" dirty="0" smtClean="0"/>
              <a:t>C- He has nice clothing</a:t>
            </a:r>
          </a:p>
          <a:p>
            <a:r>
              <a:rPr lang="en-US" dirty="0" smtClean="0"/>
              <a:t>D- He has a good education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state did Clark grow up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Nevada</a:t>
            </a:r>
          </a:p>
          <a:p>
            <a:r>
              <a:rPr lang="en-US" dirty="0" smtClean="0"/>
              <a:t>B- Massachusetts</a:t>
            </a:r>
          </a:p>
          <a:p>
            <a:r>
              <a:rPr lang="en-US" dirty="0" smtClean="0"/>
              <a:t>C- Iowa</a:t>
            </a:r>
          </a:p>
          <a:p>
            <a:r>
              <a:rPr lang="en-US" dirty="0" smtClean="0"/>
              <a:t>D- Nebraska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was the author of To Build a Fire?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A- Richard Corey</a:t>
            </a:r>
          </a:p>
          <a:p>
            <a:r>
              <a:rPr lang="en-US" dirty="0" smtClean="0"/>
              <a:t>B- Emily Dickenson</a:t>
            </a:r>
          </a:p>
          <a:p>
            <a:r>
              <a:rPr lang="en-US" dirty="0" smtClean="0"/>
              <a:t>C- Jack London</a:t>
            </a:r>
          </a:p>
          <a:p>
            <a:r>
              <a:rPr lang="en-US" dirty="0" smtClean="0"/>
              <a:t>D- Walt Whitman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8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MASTER" val="Polling Slide Design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Polling Slide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Waveform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1785</Words>
  <Application>Microsoft Office PowerPoint</Application>
  <PresentationFormat>On-screen Show (4:3)</PresentationFormat>
  <Paragraphs>372</Paragraphs>
  <Slides>55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Office Theme</vt:lpstr>
      <vt:lpstr>Oriel</vt:lpstr>
      <vt:lpstr>1_Office Theme</vt:lpstr>
      <vt:lpstr>Clarity</vt:lpstr>
      <vt:lpstr>Waveform</vt:lpstr>
      <vt:lpstr>Opulent</vt:lpstr>
      <vt:lpstr>Thatch</vt:lpstr>
      <vt:lpstr>2_Office Theme</vt:lpstr>
      <vt:lpstr>Summer</vt:lpstr>
      <vt:lpstr>BlackTie</vt:lpstr>
      <vt:lpstr>Polling Slide Design</vt:lpstr>
      <vt:lpstr>Richard Cory</vt:lpstr>
      <vt:lpstr>Because I Could Not Stop for Death</vt:lpstr>
      <vt:lpstr>Whitewash Scene from Tom Sawyer</vt:lpstr>
      <vt:lpstr>I, Too</vt:lpstr>
      <vt:lpstr>Water, is taught by thirst</vt:lpstr>
      <vt:lpstr>Emily Dickenson</vt:lpstr>
      <vt:lpstr>Which is false about Richard Corey?</vt:lpstr>
      <vt:lpstr>Which state did Clark grow up in?</vt:lpstr>
      <vt:lpstr>Who was the author of To Build a Fire?</vt:lpstr>
      <vt:lpstr>What color did Tom have to paint the fence?</vt:lpstr>
      <vt:lpstr>What movement was Hughes a part of?</vt:lpstr>
      <vt:lpstr>Which emotion did Dickenson portray in most of her poetry?</vt:lpstr>
      <vt:lpstr>What is Douglass fighting for in My Bondage and My Freedom?</vt:lpstr>
      <vt:lpstr>What race is the narrator in To Walt Whitman?</vt:lpstr>
      <vt:lpstr>What does Emily Dickinson say is “ Wider than the Sky”</vt:lpstr>
      <vt:lpstr>What Nationality is Langston Hughes?</vt:lpstr>
      <vt:lpstr>I Will Fight no more Forever</vt:lpstr>
      <vt:lpstr>To Walt Whitman</vt:lpstr>
      <vt:lpstr>There’s a Certain Slant of Light</vt:lpstr>
      <vt:lpstr>Whitewash Scene from Tom Sawyer</vt:lpstr>
      <vt:lpstr>I Will Fight No More Forever </vt:lpstr>
      <vt:lpstr>To Walt Whitman </vt:lpstr>
      <vt:lpstr>From My Bondage and My Freedom </vt:lpstr>
      <vt:lpstr>Emily Dickinson </vt:lpstr>
      <vt:lpstr>Tom Sawyer </vt:lpstr>
      <vt:lpstr>“To Build A fire” </vt:lpstr>
      <vt:lpstr>“A Wagner Matinee” </vt:lpstr>
      <vt:lpstr>Richard Cory </vt:lpstr>
      <vt:lpstr>“I will fight no more forever” </vt:lpstr>
      <vt:lpstr>“I too”</vt:lpstr>
      <vt:lpstr>“To Walt Whitman”</vt:lpstr>
      <vt:lpstr>Emily Dickenson</vt:lpstr>
      <vt:lpstr>Astronomer</vt:lpstr>
      <vt:lpstr>Whitewash scene from Tom Sawyer</vt:lpstr>
      <vt:lpstr>“To Build a Fire”</vt:lpstr>
      <vt:lpstr>In “I will fight no more forever”, why does Chief Joseph surrender? </vt:lpstr>
      <vt:lpstr>What kinds of stories does Emily Dickinson write? </vt:lpstr>
      <vt:lpstr>Where does Jack London’s story take place? </vt:lpstr>
      <vt:lpstr>Whitewash scene from Tom Sawyer</vt:lpstr>
      <vt:lpstr>“Richard Corey”</vt:lpstr>
      <vt:lpstr>“My Bondage and my Freedom”</vt:lpstr>
      <vt:lpstr>“When I Heard the Learn’d Astronomer”</vt:lpstr>
      <vt:lpstr>“Tom Sawyer”</vt:lpstr>
      <vt:lpstr>“Richard Corey”</vt:lpstr>
      <vt:lpstr>“A Wagner Matinee”</vt:lpstr>
      <vt:lpstr>“I too” Langston Hughes pg. 448</vt:lpstr>
      <vt:lpstr>“To Build a Fire” by jack London p. 608</vt:lpstr>
      <vt:lpstr>The Negro Speaks of Rivers </vt:lpstr>
      <vt:lpstr>A Wagner Matinee</vt:lpstr>
      <vt:lpstr>Emily Dickenson</vt:lpstr>
      <vt:lpstr>My bondage and My freedom</vt:lpstr>
      <vt:lpstr>To Walt Whitman </vt:lpstr>
      <vt:lpstr>I Too</vt:lpstr>
      <vt:lpstr>I will fight no more forever</vt:lpstr>
      <vt:lpstr>Tips and 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Pieces</dc:title>
  <dc:creator>Barbara Badore</dc:creator>
  <cp:lastModifiedBy>Barbara Badore</cp:lastModifiedBy>
  <cp:revision>42</cp:revision>
  <dcterms:created xsi:type="dcterms:W3CDTF">2006-08-16T00:00:00Z</dcterms:created>
  <dcterms:modified xsi:type="dcterms:W3CDTF">2012-04-16T17:56:44Z</dcterms:modified>
</cp:coreProperties>
</file>